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5" r:id="rId1"/>
  </p:sldMasterIdLst>
  <p:sldIdLst>
    <p:sldId id="288" r:id="rId2"/>
    <p:sldId id="290" r:id="rId3"/>
    <p:sldId id="291" r:id="rId4"/>
    <p:sldId id="292" r:id="rId5"/>
    <p:sldId id="293" r:id="rId6"/>
    <p:sldId id="294" r:id="rId7"/>
    <p:sldId id="295" r:id="rId8"/>
    <p:sldId id="296" r:id="rId9"/>
    <p:sldId id="297" r:id="rId10"/>
    <p:sldId id="298" r:id="rId11"/>
    <p:sldId id="299" r:id="rId12"/>
    <p:sldId id="300" r:id="rId13"/>
    <p:sldId id="301" r:id="rId14"/>
    <p:sldId id="302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9" d="100"/>
          <a:sy n="69" d="100"/>
        </p:scale>
        <p:origin x="581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08-May-18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028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08-May-18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299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08-May-18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43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08-May-18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619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08-May-18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496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08-May-18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919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08-May-18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089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08-May-18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481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08-May-18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848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08-May-18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49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08-May-18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208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08-May-18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37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GAS FORMATION VOLUME FACTOR</a:t>
            </a:r>
            <a:r>
              <a:rPr lang="da-DK" dirty="0" smtClean="0">
                <a:solidFill>
                  <a:schemeClr val="tx1"/>
                </a:solidFill>
              </a:rPr>
              <a:t/>
            </a:r>
            <a:br>
              <a:rPr lang="da-DK" dirty="0" smtClean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333713"/>
            <a:ext cx="8658225" cy="22574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591138"/>
            <a:ext cx="6162675" cy="298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THE MATERIAL BALANCE METHOD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2228" y="1830794"/>
            <a:ext cx="931545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2453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5178" y="108337"/>
            <a:ext cx="5678715" cy="43513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372" y="4069150"/>
            <a:ext cx="9505950" cy="260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9734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Volumetric Gas Reservoirs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9081" y="1027906"/>
            <a:ext cx="9153525" cy="21050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081" y="3132931"/>
            <a:ext cx="9039225" cy="176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4459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70234" y="722712"/>
            <a:ext cx="5776541" cy="45825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75" y="336163"/>
            <a:ext cx="7200900" cy="13906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013966"/>
            <a:ext cx="7410450" cy="277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2182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9457" y="186394"/>
            <a:ext cx="8060376" cy="5924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266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1" y="258763"/>
            <a:ext cx="9108688" cy="32751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422" y="4172762"/>
            <a:ext cx="6257925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10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3118" y="165893"/>
            <a:ext cx="8620125" cy="17240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5015" y="2089151"/>
            <a:ext cx="5552263" cy="91733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260088" y="1889918"/>
            <a:ext cx="5553307" cy="1315796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27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Gas Initial in place 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81381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• Volumetric method</a:t>
            </a:r>
            <a:br>
              <a:rPr lang="en-US" dirty="0"/>
            </a:br>
            <a:r>
              <a:rPr lang="en-US" dirty="0"/>
              <a:t>• Material balance approach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936" y="2696621"/>
            <a:ext cx="9315450" cy="1143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936" y="3822894"/>
            <a:ext cx="6772275" cy="240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073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3972" y="677049"/>
            <a:ext cx="856748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204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1422" y="487478"/>
            <a:ext cx="9131589" cy="516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274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4462" y="790575"/>
            <a:ext cx="9363075" cy="527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802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8238" y="331361"/>
            <a:ext cx="8334354" cy="43513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8238" y="4527163"/>
            <a:ext cx="9277350" cy="215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6367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7318" y="429767"/>
            <a:ext cx="3648075" cy="9429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318" y="2003967"/>
            <a:ext cx="6153150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4411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2258</TotalTime>
  <Words>19</Words>
  <Application>Microsoft Office PowerPoint</Application>
  <PresentationFormat>Widescreen</PresentationFormat>
  <Paragraphs>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GAS FORMATION VOLUME FACTOR </vt:lpstr>
      <vt:lpstr>PowerPoint Presentation</vt:lpstr>
      <vt:lpstr>PowerPoint Presentation</vt:lpstr>
      <vt:lpstr>Gas Initial in place 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MATERIAL BALANCE METHOD  </vt:lpstr>
      <vt:lpstr>PowerPoint Presentation</vt:lpstr>
      <vt:lpstr>Volumetric Gas Reservoirs 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Reservoir Engineering</dc:title>
  <dc:creator>ahmed pc</dc:creator>
  <cp:lastModifiedBy>ahmed pc</cp:lastModifiedBy>
  <cp:revision>174</cp:revision>
  <dcterms:created xsi:type="dcterms:W3CDTF">2017-02-06T11:10:14Z</dcterms:created>
  <dcterms:modified xsi:type="dcterms:W3CDTF">2018-05-08T14:28:02Z</dcterms:modified>
</cp:coreProperties>
</file>